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，剩下的只是继续处理各种情况的引入和替换。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16693</Words>
  <Application>WPS 演示</Application>
  <PresentationFormat>宽屏</PresentationFormat>
  <Paragraphs>1017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911</cp:revision>
  <dcterms:created xsi:type="dcterms:W3CDTF">2023-03-11T18:01:54Z</dcterms:created>
  <dcterms:modified xsi:type="dcterms:W3CDTF">2023-03-11T18:01:54Z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